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30.11.2024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880515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93536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3890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14733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796415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988293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39122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3942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082249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u="none" dirty="0" smtClean="0"/>
                        <a:t>6178</a:t>
                      </a:r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590028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5617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5676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1172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5747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1156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7184</a:t>
                      </a:r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6052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1089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7274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6108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6178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1059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7366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0507"/>
              </p:ext>
            </p:extLst>
          </p:nvPr>
        </p:nvGraphicFramePr>
        <p:xfrm>
          <a:off x="-180528" y="764704"/>
          <a:ext cx="9324527" cy="613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49775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84200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44220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0999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51984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14466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21635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3852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23998</TotalTime>
  <Words>2137</Words>
  <Application>Microsoft Office PowerPoint</Application>
  <PresentationFormat>Ekran Gösterisi (4:3)</PresentationFormat>
  <Paragraphs>1777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2252</cp:revision>
  <cp:lastPrinted>2024-01-02T13:08:42Z</cp:lastPrinted>
  <dcterms:created xsi:type="dcterms:W3CDTF">2012-01-04T14:23:50Z</dcterms:created>
  <dcterms:modified xsi:type="dcterms:W3CDTF">2024-11-30T09:58:42Z</dcterms:modified>
</cp:coreProperties>
</file>