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2.01.2025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037548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722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58117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3778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3812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3844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3865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3890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3959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54122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1191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1131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1114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978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2024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16012"/>
              </p:ext>
            </p:extLst>
          </p:nvPr>
        </p:nvGraphicFramePr>
        <p:xfrm>
          <a:off x="2756722" y="2492897"/>
          <a:ext cx="3133615" cy="5760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231665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787290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489421"/>
              </p:ext>
            </p:extLst>
          </p:nvPr>
        </p:nvGraphicFramePr>
        <p:xfrm>
          <a:off x="1524000" y="1071546"/>
          <a:ext cx="609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1909"/>
              </p:ext>
            </p:extLst>
          </p:nvPr>
        </p:nvGraphicFramePr>
        <p:xfrm>
          <a:off x="1524000" y="1071546"/>
          <a:ext cx="6096000" cy="5160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smtClean="0"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690479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2023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6033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442-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5617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5676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5747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5799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5894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5943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6108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u="none" dirty="0" smtClean="0"/>
                        <a:t>6178</a:t>
                      </a:r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2024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54296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aseline="0" dirty="0" smtClean="0"/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Askıdaki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Tasfiyedeki Üye Sayısı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Toplam Üye Sayısı</a:t>
                      </a:r>
                      <a:endParaRPr lang="tr-TR" dirty="0"/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OCAK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5617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1191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6946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ŞUBAT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5676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1172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6987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MART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5747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1156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7042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NİSAN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7081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MAYIS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5863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1141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7131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HAZİRAN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5894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1131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7147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TEMMUZ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7184</a:t>
                      </a:r>
                      <a:endParaRPr kumimoji="0" lang="tr-TR" b="1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AĞUSTOS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7237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EYLÜL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6052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1089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133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7274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EKİM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6108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7315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KASIM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6178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1059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129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u="none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7366</a:t>
                      </a:r>
                      <a:endParaRPr kumimoji="0" lang="tr-TR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6278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978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142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u="sng" smtClean="0"/>
                        <a:t>7398</a:t>
                      </a:r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969519"/>
              </p:ext>
            </p:extLst>
          </p:nvPr>
        </p:nvGraphicFramePr>
        <p:xfrm>
          <a:off x="-180528" y="764704"/>
          <a:ext cx="9324527" cy="6139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60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1191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1172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1156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1089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23594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710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580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5617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714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439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631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282071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269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22607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051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266</a:t>
                      </a:r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28575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162</a:t>
                      </a:r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293919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969137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2024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93155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3432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5617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3480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5676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5747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996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3571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5799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5863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3647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5894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3682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5943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3719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3755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6053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3798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6108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3852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1142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6178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1062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3939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1151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107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6278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24140</TotalTime>
  <Words>2333</Words>
  <Application>Microsoft Office PowerPoint</Application>
  <PresentationFormat>Ekran Gösterisi (4:3)</PresentationFormat>
  <Paragraphs>1967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2024 YILI AYLAR İTİBARİYLE YENİ KAYIT OLAN ÜYELERİN MESLEK GRUPLARINA GÖRE DAĞILIMLARI</vt:lpstr>
      <vt:lpstr>2024 YILI AYLAR İTİBARİYLE ASKIDAKİ ÜYELERİN MESLEK GRUPLARINA GÖRE DAĞILIMLARI</vt:lpstr>
      <vt:lpstr>2024 YILI AYLAR İTİBARİYLE FAAL ÜYELERİN MESLEK GRUPLARINA GÖRE DAĞILIMLARI</vt:lpstr>
      <vt:lpstr>2024 YILI AYLAR İTİBARİYLE TERK OLAN ÜYELERİN MESLEK GRUPLARINA GÖRE DAĞILIMLARI</vt:lpstr>
      <vt:lpstr>2024 YILI AYLAR İTİBARİYLE YENİ KAYITLARIN DERECELERİNE GÖRE DAĞILIMLARI </vt:lpstr>
      <vt:lpstr>2024 YILI AYLAR İTİBARİYLE TERK OLAN ÜYELERİN DERECELERİNE GÖRE DAĞILIMLARI </vt:lpstr>
      <vt:lpstr>2024 YILI AYLAR İTİBARİYLE TASFİYEYE GİREN ÜYELERİN DERECELERİNE GÖRE DAĞILIMLARI </vt:lpstr>
      <vt:lpstr>2024 YILI AYLARA GÖRE TERK SAYILARI</vt:lpstr>
      <vt:lpstr>2024 YILI AYLAR İTİBARİYLE FAAL ÜYELERİN ŞİRKET TİPİNE GÖRE DAĞILIMI</vt:lpstr>
      <vt:lpstr>2024 YILI AYLAR İTİBARİYLE FAAL ÜYELERİN DERECESİNE GÖRE DAĞILIMLARI </vt:lpstr>
      <vt:lpstr>PowerPoint Sunusu</vt:lpstr>
      <vt:lpstr>YILLARA GÖRE ASKIYA ALINAN ÜYE SAYILARI</vt:lpstr>
      <vt:lpstr>2024 YILINDA MESLEK GRUP DEĞİŞİKLİĞİ YAPAN ÜYE SAYILARI </vt:lpstr>
      <vt:lpstr>2024 YILI AYLAR İTİBARİYLE TOPLAM ASKIDAN İNEN   ÜYE  SAYILARI</vt:lpstr>
      <vt:lpstr>2024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2288</cp:revision>
  <cp:lastPrinted>2024-01-02T13:08:42Z</cp:lastPrinted>
  <dcterms:created xsi:type="dcterms:W3CDTF">2012-01-04T14:23:50Z</dcterms:created>
  <dcterms:modified xsi:type="dcterms:W3CDTF">2025-01-02T07:48:10Z</dcterms:modified>
</cp:coreProperties>
</file>