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28.06.2024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46255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907050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3778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3812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3844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3865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348142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2024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16012"/>
              </p:ext>
            </p:extLst>
          </p:nvPr>
        </p:nvGraphicFramePr>
        <p:xfrm>
          <a:off x="2756722" y="2492897"/>
          <a:ext cx="3133615" cy="5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519227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557987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51944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275684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549309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2023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6033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5676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222851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5617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1191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6946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5676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1172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5747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1156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7081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5894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1131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7147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060118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579946"/>
                <a:gridCol w="67907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944548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31157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191920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14814"/>
              </p:ext>
            </p:extLst>
          </p:nvPr>
        </p:nvGraphicFramePr>
        <p:xfrm>
          <a:off x="35496" y="1052736"/>
          <a:ext cx="9108502" cy="5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13850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235231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61765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3480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3620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3647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23850</TotalTime>
  <Words>1477</Words>
  <Application>Microsoft Office PowerPoint</Application>
  <PresentationFormat>Ekran Gösterisi (4:3)</PresentationFormat>
  <Paragraphs>1147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2024 YILI AYLAR İTİBARİYLE YENİ KAYIT OLAN ÜYELERİN MESLEK GRUPLARINA GÖRE DAĞILIMLARI</vt:lpstr>
      <vt:lpstr>2024 YILI AYLAR İTİBARİYLE ASKIDAKİ ÜYELERİN MESLEK GRUPLARINA GÖRE DAĞILIMLARI</vt:lpstr>
      <vt:lpstr>2024 YILI AYLAR İTİBARİYLE FAAL ÜYELERİN MESLEK GRUPLARINA GÖRE DAĞILIMLARI</vt:lpstr>
      <vt:lpstr>2024 YILI AYLAR İTİBARİYLE TERK OLAN ÜYELERİN MESLEK GRUPLARINA GÖRE DAĞILIMLARI</vt:lpstr>
      <vt:lpstr>2024 YILI AYLAR İTİBARİYLE YENİ KAYITLARIN DERECELERİNE GÖRE DAĞILIMLARI </vt:lpstr>
      <vt:lpstr>2024 YILI AYLAR İTİBARİYLE TERK OLAN ÜYELERİN DERECELERİNE GÖRE DAĞILIMLARI </vt:lpstr>
      <vt:lpstr>2024 YILI AYLAR İTİBARİYLE TASFİYEYE GİREN ÜYELERİN DERECELERİNE GÖRE DAĞILIMLARI </vt:lpstr>
      <vt:lpstr>2024 YILI AYLARA GÖRE TERK SAYILARI</vt:lpstr>
      <vt:lpstr>2024 YILI AYLAR İTİBARİYLE FAAL ÜYELERİN ŞİRKET TİPİNE GÖRE DAĞILIMI</vt:lpstr>
      <vt:lpstr>2024 YILI AYLAR İTİBARİYLE FAAL ÜYELERİN DERECESİNE GÖRE DAĞILIMLARI </vt:lpstr>
      <vt:lpstr>PowerPoint Sunusu</vt:lpstr>
      <vt:lpstr>YILLARA GÖRE ASKIYA ALINAN ÜYE SAYILARI</vt:lpstr>
      <vt:lpstr>2024 YILINDA MESLEK GRUP DEĞİŞİKLİĞİ YAPAN ÜYE SAYILARI </vt:lpstr>
      <vt:lpstr>2024 YILI AYLAR İTİBARİYLE TOPLAM ASKIDAN İNEN   ÜYE  SAYILARI</vt:lpstr>
      <vt:lpstr>2024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2169</cp:revision>
  <cp:lastPrinted>2024-01-02T13:08:42Z</cp:lastPrinted>
  <dcterms:created xsi:type="dcterms:W3CDTF">2012-01-04T14:23:50Z</dcterms:created>
  <dcterms:modified xsi:type="dcterms:W3CDTF">2024-06-28T14:29:40Z</dcterms:modified>
</cp:coreProperties>
</file>