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3.02.2025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612934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708705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5611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</a:t>
            </a: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999610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101623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90004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675304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603495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58654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54396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567086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12246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19305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22631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713681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564975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261164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25251</TotalTime>
  <Words>817</Words>
  <Application>Microsoft Office PowerPoint</Application>
  <PresentationFormat>Ekran Gösterisi (4:3)</PresentationFormat>
  <Paragraphs>519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2321</cp:revision>
  <cp:lastPrinted>2024-01-02T13:08:42Z</cp:lastPrinted>
  <dcterms:created xsi:type="dcterms:W3CDTF">2012-01-04T14:23:50Z</dcterms:created>
  <dcterms:modified xsi:type="dcterms:W3CDTF">2025-02-03T06:56:37Z</dcterms:modified>
</cp:coreProperties>
</file>